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93" r:id="rId2"/>
  </p:sldIdLst>
  <p:sldSz cx="9144000" cy="6858000" type="screen4x3"/>
  <p:notesSz cx="6858000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D5EB"/>
    <a:srgbClr val="60E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B302E-61E4-4119-B02C-4ECA3AC30155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B286E-C24C-4D26-9001-56CF592BC8C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94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E9BB4D-0B7C-4A98-97CA-F29081CD000C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7BCD-3086-4BBF-BA49-7C5D46D152C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31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pPr>
              <a:defRPr/>
            </a:pPr>
            <a:fld id="{50BDC25D-7840-4DFB-A74F-9A9475B822F3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pPr>
              <a:defRPr/>
            </a:pPr>
            <a:fld id="{663E6A39-D0BF-49E8-A2AF-CAF12A939C3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430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2AE2AB-8A21-40B7-BF7B-91EEBE86D331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F1D0A-FB8D-4FCF-BA17-3405EC25BF9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70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D23F16-DE36-4C05-AD1C-05DF5B391F13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D379979-9750-4C0F-9A84-99A3F4068DD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7477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9FD223-A0DE-430E-9590-AC36AD073368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763AC-5111-44E7-83D2-8AF25553D80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6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EF5B45-4606-4C63-8C24-EFBD0DBCB8E9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A6DE-D840-4AA0-AB0E-5A1750511C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33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36716E-7B77-4F39-A676-004C76FD8EAC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1E25C-A4AF-414F-83AB-235CBF71FF7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60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CA517B-6DF0-49DA-98B2-E5644245FC06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56E17-3E37-4D4E-9AA0-12C375807B5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9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F4F43-6AC2-4BC1-83B0-7EAD17E69BB8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CCD29-F639-4024-AC3A-E76B2986D9B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57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5A32EF-1D53-491D-97FF-F8B89240824D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18905-CC20-4755-851D-4F7BA889C12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31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36716E-7B77-4F39-A676-004C76FD8EAC}" type="datetimeFigureOut">
              <a:rPr lang="es-ES" smtClean="0"/>
              <a:pPr>
                <a:defRPr/>
              </a:pPr>
              <a:t>27/07/2020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D61E25C-A4AF-414F-83AB-235CBF71FF7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114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39552" y="141277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Jornada Presencial</a:t>
            </a:r>
          </a:p>
          <a:p>
            <a:pPr algn="ctr"/>
            <a:r>
              <a:rPr lang="es-MX" sz="4400" b="1" dirty="0">
                <a:solidFill>
                  <a:srgbClr val="FFFF00"/>
                </a:solidFill>
                <a:latin typeface="Arial Black" panose="020B0A04020102020204" pitchFamily="34" charset="0"/>
              </a:rPr>
              <a:t>e</a:t>
            </a:r>
            <a:r>
              <a:rPr lang="es-MX" sz="4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n Montevideo</a:t>
            </a:r>
          </a:p>
          <a:p>
            <a:pPr algn="ctr"/>
            <a:endParaRPr lang="es-UY" sz="40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3600" b="1" dirty="0" smtClean="0">
                <a:latin typeface="Garamond" panose="02020404030301010803" pitchFamily="18" charset="0"/>
              </a:rPr>
              <a:t>Diciembre  3 y 4 - Salón </a:t>
            </a:r>
            <a:r>
              <a:rPr lang="es-MX" sz="3600" b="1" dirty="0">
                <a:latin typeface="Garamond" panose="02020404030301010803" pitchFamily="18" charset="0"/>
              </a:rPr>
              <a:t>de Actos </a:t>
            </a:r>
            <a:r>
              <a:rPr lang="es-MX" sz="3600" b="1" dirty="0" smtClean="0">
                <a:latin typeface="Garamond" panose="02020404030301010803" pitchFamily="18" charset="0"/>
              </a:rPr>
              <a:t>LATU</a:t>
            </a:r>
          </a:p>
          <a:p>
            <a:pPr algn="ctr"/>
            <a:endParaRPr lang="es-MX" sz="3600" b="1" dirty="0" smtClean="0">
              <a:latin typeface="Garamond" panose="02020404030301010803" pitchFamily="18" charset="0"/>
            </a:endParaRPr>
          </a:p>
          <a:p>
            <a:pPr algn="ctr"/>
            <a:endParaRPr lang="es-MX" sz="3600" b="1" dirty="0">
              <a:latin typeface="Garamond" panose="02020404030301010803" pitchFamily="18" charset="0"/>
            </a:endParaRPr>
          </a:p>
          <a:p>
            <a:pPr algn="ctr"/>
            <a:r>
              <a:rPr lang="es-MX" sz="44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Próximamente mayor información</a:t>
            </a:r>
            <a:endParaRPr lang="es-UY" sz="48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9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Con band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on banda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 band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1646</TotalTime>
  <Words>16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Corbel</vt:lpstr>
      <vt:lpstr>Garamond</vt:lpstr>
      <vt:lpstr>Wingdings</vt:lpstr>
      <vt:lpstr>Con bandas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años de la Sup</dc:title>
  <dc:creator>x</dc:creator>
  <cp:lastModifiedBy>secretaria</cp:lastModifiedBy>
  <cp:revision>155</cp:revision>
  <cp:lastPrinted>2020-05-21T15:19:51Z</cp:lastPrinted>
  <dcterms:created xsi:type="dcterms:W3CDTF">2014-03-11T13:44:04Z</dcterms:created>
  <dcterms:modified xsi:type="dcterms:W3CDTF">2020-07-27T16:56:23Z</dcterms:modified>
</cp:coreProperties>
</file>